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68" r:id="rId3"/>
    <p:sldId id="267" r:id="rId4"/>
    <p:sldId id="257" r:id="rId5"/>
    <p:sldId id="263" r:id="rId6"/>
    <p:sldId id="265" r:id="rId7"/>
    <p:sldId id="266" r:id="rId8"/>
    <p:sldId id="259" r:id="rId9"/>
    <p:sldId id="260" r:id="rId10"/>
    <p:sldId id="261" r:id="rId11"/>
    <p:sldId id="269" r:id="rId12"/>
    <p:sldId id="262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FD20D-7786-4835-9C27-37B367640E4E}" type="datetimeFigureOut">
              <a:rPr lang="pl-PL" smtClean="0"/>
              <a:t>27.05.2024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E58033-673D-423F-A3E5-25C9ECF25F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9878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E58033-673D-423F-A3E5-25C9ECF25F80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9008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B1B0-608B-4557-B84C-8B0DC3D18AF5}" type="datetimeFigureOut">
              <a:rPr lang="pl-PL" smtClean="0"/>
              <a:t>27.05.2024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399D7-CB1D-4F11-81AF-C59094919D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4154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B1B0-608B-4557-B84C-8B0DC3D18AF5}" type="datetimeFigureOut">
              <a:rPr lang="pl-PL" smtClean="0"/>
              <a:t>27.05.2024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399D7-CB1D-4F11-81AF-C59094919D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7131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B1B0-608B-4557-B84C-8B0DC3D18AF5}" type="datetimeFigureOut">
              <a:rPr lang="pl-PL" smtClean="0"/>
              <a:t>27.05.2024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399D7-CB1D-4F11-81AF-C59094919D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50288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B1B0-608B-4557-B84C-8B0DC3D18AF5}" type="datetimeFigureOut">
              <a:rPr lang="pl-PL" smtClean="0"/>
              <a:t>27.05.2024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399D7-CB1D-4F11-81AF-C59094919D46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22379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B1B0-608B-4557-B84C-8B0DC3D18AF5}" type="datetimeFigureOut">
              <a:rPr lang="pl-PL" smtClean="0"/>
              <a:t>27.05.2024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399D7-CB1D-4F11-81AF-C59094919D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10709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B1B0-608B-4557-B84C-8B0DC3D18AF5}" type="datetimeFigureOut">
              <a:rPr lang="pl-PL" smtClean="0"/>
              <a:t>27.05.2024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399D7-CB1D-4F11-81AF-C59094919D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75957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B1B0-608B-4557-B84C-8B0DC3D18AF5}" type="datetimeFigureOut">
              <a:rPr lang="pl-PL" smtClean="0"/>
              <a:t>27.05.2024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399D7-CB1D-4F11-81AF-C59094919D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89550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B1B0-608B-4557-B84C-8B0DC3D18AF5}" type="datetimeFigureOut">
              <a:rPr lang="pl-PL" smtClean="0"/>
              <a:t>27.05.2024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399D7-CB1D-4F11-81AF-C59094919D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274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B1B0-608B-4557-B84C-8B0DC3D18AF5}" type="datetimeFigureOut">
              <a:rPr lang="pl-PL" smtClean="0"/>
              <a:t>27.05.2024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399D7-CB1D-4F11-81AF-C59094919D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1936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B1B0-608B-4557-B84C-8B0DC3D18AF5}" type="datetimeFigureOut">
              <a:rPr lang="pl-PL" smtClean="0"/>
              <a:t>27.05.2024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399D7-CB1D-4F11-81AF-C59094919D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0446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B1B0-608B-4557-B84C-8B0DC3D18AF5}" type="datetimeFigureOut">
              <a:rPr lang="pl-PL" smtClean="0"/>
              <a:t>27.05.2024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399D7-CB1D-4F11-81AF-C59094919D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0567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B1B0-608B-4557-B84C-8B0DC3D18AF5}" type="datetimeFigureOut">
              <a:rPr lang="pl-PL" smtClean="0"/>
              <a:t>27.05.2024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399D7-CB1D-4F11-81AF-C59094919D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8300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B1B0-608B-4557-B84C-8B0DC3D18AF5}" type="datetimeFigureOut">
              <a:rPr lang="pl-PL" smtClean="0"/>
              <a:t>27.05.2024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399D7-CB1D-4F11-81AF-C59094919D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8729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B1B0-608B-4557-B84C-8B0DC3D18AF5}" type="datetimeFigureOut">
              <a:rPr lang="pl-PL" smtClean="0"/>
              <a:t>27.05.2024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399D7-CB1D-4F11-81AF-C59094919D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6581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B1B0-608B-4557-B84C-8B0DC3D18AF5}" type="datetimeFigureOut">
              <a:rPr lang="pl-PL" smtClean="0"/>
              <a:t>27.05.2024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399D7-CB1D-4F11-81AF-C59094919D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6457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B1B0-608B-4557-B84C-8B0DC3D18AF5}" type="datetimeFigureOut">
              <a:rPr lang="pl-PL" smtClean="0"/>
              <a:t>27.05.2024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399D7-CB1D-4F11-81AF-C59094919D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2639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B1B0-608B-4557-B84C-8B0DC3D18AF5}" type="datetimeFigureOut">
              <a:rPr lang="pl-PL" smtClean="0"/>
              <a:t>27.05.2024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399D7-CB1D-4F11-81AF-C59094919D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4715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4994B1B0-608B-4557-B84C-8B0DC3D18AF5}" type="datetimeFigureOut">
              <a:rPr lang="pl-PL" smtClean="0"/>
              <a:t>27.05.2024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593399D7-CB1D-4F11-81AF-C59094919D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67931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old.podlasie24.pl/miasto-siedlce/region/proba-na-siedleckich-bloniach-1d299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503982-A5D7-2375-D291-E744324CCD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90768" y="890503"/>
            <a:ext cx="8534056" cy="1256357"/>
          </a:xfrm>
        </p:spPr>
        <p:txBody>
          <a:bodyPr/>
          <a:lstStyle/>
          <a:p>
            <a:r>
              <a:rPr lang="pl-PL" dirty="0">
                <a:latin typeface="Gill Sans Ultra Bold Condensed" panose="020B0A06020104020203" pitchFamily="34" charset="0"/>
              </a:rPr>
              <a:t>Przeżyjmy to jeszcze raz…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CFD66AC-308C-7160-8EFC-AB70DF7101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21908" y="2627199"/>
            <a:ext cx="4655976" cy="457200"/>
          </a:xfrm>
        </p:spPr>
        <p:txBody>
          <a:bodyPr>
            <a:normAutofit/>
          </a:bodyPr>
          <a:lstStyle/>
          <a:p>
            <a:r>
              <a:rPr lang="pl-PL" b="1" dirty="0">
                <a:effectLst/>
              </a:rPr>
              <a:t>Jan Paweł II w Siedlcach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D6473F9-C55F-CE08-E7B8-FAB7BEAC6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441" y="3703237"/>
            <a:ext cx="3901440" cy="2584704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A2ADCC00-35C6-DD23-A918-62FA795A10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167" y="3260079"/>
            <a:ext cx="3901440" cy="2584704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BA00519D-6F1C-4540-80A3-08474FE7FA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65" y="2674924"/>
            <a:ext cx="3901440" cy="2584704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DF67F85E-C33B-5314-ADF4-59AC1EFAB75D}"/>
              </a:ext>
            </a:extLst>
          </p:cNvPr>
          <p:cNvSpPr txBox="1"/>
          <p:nvPr/>
        </p:nvSpPr>
        <p:spPr>
          <a:xfrm>
            <a:off x="300756" y="6149442"/>
            <a:ext cx="704492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/>
              <a:t>Fot.: https://diecezja.siedlce.pl/diecezja/sw-jan-pawel-ii-podlasiu/</a:t>
            </a:r>
          </a:p>
        </p:txBody>
      </p:sp>
    </p:spTree>
    <p:extLst>
      <p:ext uri="{BB962C8B-B14F-4D97-AF65-F5344CB8AC3E}">
        <p14:creationId xmlns:p14="http://schemas.microsoft.com/office/powerpoint/2010/main" val="1629359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0970DC-D402-C8E0-E4BA-20BD58D60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845" y="6120882"/>
            <a:ext cx="10515600" cy="375072"/>
          </a:xfrm>
        </p:spPr>
        <p:txBody>
          <a:bodyPr>
            <a:normAutofit/>
          </a:bodyPr>
          <a:lstStyle/>
          <a:p>
            <a:pPr algn="ctr"/>
            <a:r>
              <a:rPr lang="pl-PL" sz="1200" dirty="0"/>
              <a:t>https://diecezja.siedlce.pl/diecezja/sw-jan-pawel-ii-podlasiu/#&amp;gid=1&amp;pid=7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3A4D5975-F245-E9E7-88AB-CCFAB6191A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471" y="362046"/>
            <a:ext cx="8143308" cy="5394941"/>
          </a:xfrm>
        </p:spPr>
      </p:pic>
    </p:spTree>
    <p:extLst>
      <p:ext uri="{BB962C8B-B14F-4D97-AF65-F5344CB8AC3E}">
        <p14:creationId xmlns:p14="http://schemas.microsoft.com/office/powerpoint/2010/main" val="1183085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7D4E5F-4351-C206-4521-68B08D059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l-PL" dirty="0"/>
            </a:br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6E040125-86F5-05DE-98E1-59D652DB12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040" y="367109"/>
            <a:ext cx="7269480" cy="5452110"/>
          </a:xfr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45CD03FA-CFEA-9328-CE73-9B84275291AE}"/>
              </a:ext>
            </a:extLst>
          </p:cNvPr>
          <p:cNvSpPr txBox="1"/>
          <p:nvPr/>
        </p:nvSpPr>
        <p:spPr>
          <a:xfrm>
            <a:off x="2484121" y="6061710"/>
            <a:ext cx="87834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200" dirty="0"/>
              <a:t>https://pl.wikipedia.org/wiki/Budynek_Kurii_Biskupiej_w_Siedlcach</a:t>
            </a:r>
          </a:p>
        </p:txBody>
      </p:sp>
    </p:spTree>
    <p:extLst>
      <p:ext uri="{BB962C8B-B14F-4D97-AF65-F5344CB8AC3E}">
        <p14:creationId xmlns:p14="http://schemas.microsoft.com/office/powerpoint/2010/main" val="3979185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B140BB-7F2C-6F92-ACC3-203A8544C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457" y="6270171"/>
            <a:ext cx="10515600" cy="440386"/>
          </a:xfrm>
        </p:spPr>
        <p:txBody>
          <a:bodyPr>
            <a:normAutofit/>
          </a:bodyPr>
          <a:lstStyle/>
          <a:p>
            <a:pPr algn="ctr"/>
            <a:r>
              <a:rPr lang="pl-PL" sz="1200" dirty="0"/>
              <a:t>https://diecezja.siedlce.pl/diecezja/sw-jan-pawel-ii-podlasiu/#&amp;gid=1&amp;pid=8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8B8FECC9-1458-69C7-95BA-9693FECD09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556" y="468723"/>
            <a:ext cx="8123125" cy="5381571"/>
          </a:xfrm>
        </p:spPr>
      </p:pic>
    </p:spTree>
    <p:extLst>
      <p:ext uri="{BB962C8B-B14F-4D97-AF65-F5344CB8AC3E}">
        <p14:creationId xmlns:p14="http://schemas.microsoft.com/office/powerpoint/2010/main" val="236505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7149C1-262F-3478-E0C7-724D6B9AF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432" y="6176865"/>
            <a:ext cx="10353762" cy="423054"/>
          </a:xfrm>
        </p:spPr>
        <p:txBody>
          <a:bodyPr>
            <a:normAutofit/>
          </a:bodyPr>
          <a:lstStyle/>
          <a:p>
            <a:r>
              <a:rPr lang="pl-PL" sz="1200" dirty="0"/>
              <a:t>https://pl.wikipedia.org/wiki/Katedra_Niepokalanego_Pocz%C4%99cia_Naj%C5%9Bwi%C4%99tszej_Maryi_Panny_w_Siedlcach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B24AD4DB-0742-3620-7D0B-DE2659CA87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438" y="258081"/>
            <a:ext cx="7642896" cy="5732172"/>
          </a:xfrm>
        </p:spPr>
      </p:pic>
    </p:spTree>
    <p:extLst>
      <p:ext uri="{BB962C8B-B14F-4D97-AF65-F5344CB8AC3E}">
        <p14:creationId xmlns:p14="http://schemas.microsoft.com/office/powerpoint/2010/main" val="1133515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E9326E-E76F-6066-5CD7-377EEF0A2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204856"/>
            <a:ext cx="3219666" cy="373225"/>
          </a:xfrm>
        </p:spPr>
        <p:txBody>
          <a:bodyPr>
            <a:normAutofit fontScale="90000"/>
          </a:bodyPr>
          <a:lstStyle/>
          <a:p>
            <a:r>
              <a:rPr lang="pl-PL" sz="1200" dirty="0"/>
              <a:t>https://www.lok.lukow.pl/artykul/2020,21-rocznica-wizyty-apostolskiej-swietego-jana-pawla-ii-w-siedlcach-10-czerwca-1999#zdjecie-8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77EC67A2-8071-45B1-F947-71D22E3D88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40" y="279919"/>
            <a:ext cx="3946849" cy="5731960"/>
          </a:xfrm>
        </p:spPr>
      </p:pic>
      <p:pic>
        <p:nvPicPr>
          <p:cNvPr id="6" name="Symbol zastępczy zawartości 4">
            <a:extLst>
              <a:ext uri="{FF2B5EF4-FFF2-40B4-BE49-F238E27FC236}">
                <a16:creationId xmlns:a16="http://schemas.microsoft.com/office/drawing/2014/main" id="{0DFDD7EC-E2ED-8B5B-83F0-D277D4E4C6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120" y="488054"/>
            <a:ext cx="7230151" cy="531568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101737E3-F97E-BAE9-E032-C6A8CF28D25C}"/>
              </a:ext>
            </a:extLst>
          </p:cNvPr>
          <p:cNvSpPr txBox="1"/>
          <p:nvPr/>
        </p:nvSpPr>
        <p:spPr>
          <a:xfrm>
            <a:off x="4700120" y="6204856"/>
            <a:ext cx="70819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/>
              <a:t>Fot.: Janusz Mazurek - https://siedlce.podlasie24.pl/kosciol/jeden-z-miliona-wspomnienia-z-wizyty-papieza-jana-pawla-ii-w-siedlcach-i-drohiczynie-20240509133700</a:t>
            </a:r>
          </a:p>
        </p:txBody>
      </p:sp>
    </p:spTree>
    <p:extLst>
      <p:ext uri="{BB962C8B-B14F-4D97-AF65-F5344CB8AC3E}">
        <p14:creationId xmlns:p14="http://schemas.microsoft.com/office/powerpoint/2010/main" val="263202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1D1D50B-6AB8-207F-003A-B66987AB3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89320"/>
            <a:ext cx="10515600" cy="640080"/>
          </a:xfrm>
        </p:spPr>
        <p:txBody>
          <a:bodyPr>
            <a:normAutofit fontScale="90000"/>
          </a:bodyPr>
          <a:lstStyle/>
          <a:p>
            <a:r>
              <a:rPr lang="pl-PL" sz="2000" dirty="0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Widok w nocy:  https://old.podlasie24.pl/miasto-siedlce/region/proba-na-siedleckich-bloniach-1d299.html</a:t>
            </a:r>
            <a:br>
              <a:rPr lang="pl-PL" sz="2000" dirty="0"/>
            </a:br>
            <a:r>
              <a:rPr lang="pl-PL" sz="2000" dirty="0"/>
              <a:t>Widok w dzień – fotografia ze zbiorów ks. A. Kicińskiego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595F958D-AFA7-B7F6-3683-7B4A63395BC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224" y="652144"/>
            <a:ext cx="4342272" cy="4895215"/>
          </a:xfrm>
        </p:spPr>
      </p:pic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36BDB921-72AD-762B-7FC9-4FB370D1349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302" y="652144"/>
            <a:ext cx="2915396" cy="5001895"/>
          </a:xfrm>
        </p:spPr>
      </p:pic>
    </p:spTree>
    <p:extLst>
      <p:ext uri="{BB962C8B-B14F-4D97-AF65-F5344CB8AC3E}">
        <p14:creationId xmlns:p14="http://schemas.microsoft.com/office/powerpoint/2010/main" val="1322555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2F01C1C-C549-FAE0-D89A-97E62B5EE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223518"/>
            <a:ext cx="10515600" cy="419878"/>
          </a:xfrm>
        </p:spPr>
        <p:txBody>
          <a:bodyPr>
            <a:normAutofit fontScale="90000"/>
          </a:bodyPr>
          <a:lstStyle/>
          <a:p>
            <a:r>
              <a:rPr lang="pl-PL" sz="1200" dirty="0"/>
              <a:t>Fot.: Janusz Mazurek - https://siedlce.podlasie24.pl/kosciol/jeden-z-miliona-wspomnienia-z-wizyty-papieza-jana-pawla-ii-w-siedlcach-i-drohiczynie-20240509133700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777B59E1-581E-6372-7063-390B388731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186" y="337297"/>
            <a:ext cx="8403627" cy="5652956"/>
          </a:xfrm>
        </p:spPr>
      </p:pic>
    </p:spTree>
    <p:extLst>
      <p:ext uri="{BB962C8B-B14F-4D97-AF65-F5344CB8AC3E}">
        <p14:creationId xmlns:p14="http://schemas.microsoft.com/office/powerpoint/2010/main" val="999922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D6EF59B-ADAC-B79C-09C2-8A7EC8116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433" y="6438122"/>
            <a:ext cx="10551367" cy="135086"/>
          </a:xfrm>
        </p:spPr>
        <p:txBody>
          <a:bodyPr>
            <a:noAutofit/>
          </a:bodyPr>
          <a:lstStyle/>
          <a:p>
            <a:pPr algn="ctr"/>
            <a:r>
              <a:rPr lang="pl-PL" sz="1200" dirty="0"/>
              <a:t>https://diecezja.siedlce.pl/diecezja/sw-jan-pawel-ii-podlasiu/#&amp;gid=1&amp;pid=1</a:t>
            </a:r>
          </a:p>
        </p:txBody>
      </p:sp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id="{9AE6E5D6-6D0B-B1D1-8528-FEA2786D9A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701" y="373224"/>
            <a:ext cx="8674598" cy="5746922"/>
          </a:xfrm>
        </p:spPr>
      </p:pic>
    </p:spTree>
    <p:extLst>
      <p:ext uri="{BB962C8B-B14F-4D97-AF65-F5344CB8AC3E}">
        <p14:creationId xmlns:p14="http://schemas.microsoft.com/office/powerpoint/2010/main" val="1826207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1DEB94E-7A63-9ACF-16D2-C7591B9A1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44816"/>
            <a:ext cx="10515600" cy="391886"/>
          </a:xfrm>
        </p:spPr>
        <p:txBody>
          <a:bodyPr>
            <a:normAutofit fontScale="90000"/>
          </a:bodyPr>
          <a:lstStyle/>
          <a:p>
            <a:r>
              <a:rPr lang="pl-PL" sz="1200" dirty="0"/>
              <a:t>Fot.: Janusz Mazurek - https://siedlce.podlasie24.pl/kosciol/jeden-z-miliona-wspomnienia-z-wizyty-papieza-jana-pawla-ii-w-siedlcach-i-drohiczynie-20240509133700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64B97AFB-1216-C50C-D755-B10CD5DA2E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536" y="279918"/>
            <a:ext cx="8011457" cy="5598368"/>
          </a:xfrm>
        </p:spPr>
      </p:pic>
    </p:spTree>
    <p:extLst>
      <p:ext uri="{BB962C8B-B14F-4D97-AF65-F5344CB8AC3E}">
        <p14:creationId xmlns:p14="http://schemas.microsoft.com/office/powerpoint/2010/main" val="1897870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EA8734-5160-91B5-CDDA-D7A97E23E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159" y="6251510"/>
            <a:ext cx="10515600" cy="375072"/>
          </a:xfrm>
        </p:spPr>
        <p:txBody>
          <a:bodyPr>
            <a:normAutofit fontScale="90000"/>
          </a:bodyPr>
          <a:lstStyle/>
          <a:p>
            <a:r>
              <a:rPr lang="pl-PL" sz="1200" dirty="0"/>
              <a:t>Fot.: Janusz Mazurek - https://siedlce.podlasie24.pl/kosciol/jeden-z-miliona-wspomnienia-z-wizyty-papieza-jana-pawla-ii-w-siedlcach-i-drohiczynie-20240509133700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2B32727E-D538-47CF-782D-247685D702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760" y="355795"/>
            <a:ext cx="7846479" cy="5587806"/>
          </a:xfrm>
        </p:spPr>
      </p:pic>
    </p:spTree>
    <p:extLst>
      <p:ext uri="{BB962C8B-B14F-4D97-AF65-F5344CB8AC3E}">
        <p14:creationId xmlns:p14="http://schemas.microsoft.com/office/powerpoint/2010/main" val="547330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863158-4E18-D615-9457-E2811A531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845" y="6260840"/>
            <a:ext cx="10515600" cy="309757"/>
          </a:xfrm>
        </p:spPr>
        <p:txBody>
          <a:bodyPr>
            <a:normAutofit fontScale="90000"/>
          </a:bodyPr>
          <a:lstStyle/>
          <a:p>
            <a:r>
              <a:rPr lang="pl-PL" sz="1200" dirty="0"/>
              <a:t>Fot. Janusz Mazurek - https://siedlce.podlasie24.pl/kosciol/jeden-z-miliona-wspomnienia-z-wizyty-papieza-jana-pawla-ii-w-siedlcach-i-drohiczynie-20240509133700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1E40D56A-93E3-EEC1-E1BC-38336777E6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231" y="287403"/>
            <a:ext cx="7559913" cy="5637536"/>
          </a:xfrm>
        </p:spPr>
      </p:pic>
    </p:spTree>
    <p:extLst>
      <p:ext uri="{BB962C8B-B14F-4D97-AF65-F5344CB8AC3E}">
        <p14:creationId xmlns:p14="http://schemas.microsoft.com/office/powerpoint/2010/main" val="1149733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7A84949-9846-A0D2-936F-D6F3DB616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643" y="6378117"/>
            <a:ext cx="10504714" cy="339923"/>
          </a:xfrm>
        </p:spPr>
        <p:txBody>
          <a:bodyPr>
            <a:normAutofit/>
          </a:bodyPr>
          <a:lstStyle/>
          <a:p>
            <a:pPr algn="ctr"/>
            <a:r>
              <a:rPr lang="pl-PL" sz="1200" dirty="0"/>
              <a:t>https://diecezja.siedlce.pl/diecezja/sw-jan-pawel-ii-podlasiu/#&amp;gid=1&amp;pid=9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86A5C9EA-208F-1E7B-FC2A-A61264294A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853" y="479883"/>
            <a:ext cx="8444294" cy="5594345"/>
          </a:xfrm>
        </p:spPr>
      </p:pic>
    </p:spTree>
    <p:extLst>
      <p:ext uri="{BB962C8B-B14F-4D97-AF65-F5344CB8AC3E}">
        <p14:creationId xmlns:p14="http://schemas.microsoft.com/office/powerpoint/2010/main" val="904867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9539E8A-F4C2-2E65-50C6-7AE212A60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804" y="6223518"/>
            <a:ext cx="10515600" cy="272435"/>
          </a:xfrm>
        </p:spPr>
        <p:txBody>
          <a:bodyPr>
            <a:normAutofit fontScale="90000"/>
          </a:bodyPr>
          <a:lstStyle/>
          <a:p>
            <a:pPr algn="ctr"/>
            <a:r>
              <a:rPr lang="pl-PL" sz="1200" dirty="0"/>
              <a:t>https://diecezja.siedlce.pl/diecezja/sw-jan-pawel-ii-podlasiu/#&amp;gid=1&amp;pid=5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7044AB56-64DC-83EB-AC25-0945979F3A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003" y="539329"/>
            <a:ext cx="8185558" cy="5422932"/>
          </a:xfrm>
        </p:spPr>
      </p:pic>
    </p:spTree>
    <p:extLst>
      <p:ext uri="{BB962C8B-B14F-4D97-AF65-F5344CB8AC3E}">
        <p14:creationId xmlns:p14="http://schemas.microsoft.com/office/powerpoint/2010/main" val="597192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Łupek">
  <a:themeElements>
    <a:clrScheme name="Łupek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Łupek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Łupe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Łupek</Template>
  <TotalTime>284</TotalTime>
  <Words>298</Words>
  <Application>Microsoft Office PowerPoint</Application>
  <PresentationFormat>Panoramiczny</PresentationFormat>
  <Paragraphs>19</Paragraphs>
  <Slides>14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9" baseType="lpstr">
      <vt:lpstr>Calibri</vt:lpstr>
      <vt:lpstr>Calisto MT</vt:lpstr>
      <vt:lpstr>Gill Sans Ultra Bold Condensed</vt:lpstr>
      <vt:lpstr>Wingdings 2</vt:lpstr>
      <vt:lpstr>Łupek</vt:lpstr>
      <vt:lpstr>Przeżyjmy to jeszcze raz…</vt:lpstr>
      <vt:lpstr>Widok w nocy:  https://old.podlasie24.pl/miasto-siedlce/region/proba-na-siedleckich-bloniach-1d299.html Widok w dzień – fotografia ze zbiorów ks. A. Kicińskiego</vt:lpstr>
      <vt:lpstr>Fot.: Janusz Mazurek - https://siedlce.podlasie24.pl/kosciol/jeden-z-miliona-wspomnienia-z-wizyty-papieza-jana-pawla-ii-w-siedlcach-i-drohiczynie-20240509133700</vt:lpstr>
      <vt:lpstr>https://diecezja.siedlce.pl/diecezja/sw-jan-pawel-ii-podlasiu/#&amp;gid=1&amp;pid=1</vt:lpstr>
      <vt:lpstr>Fot.: Janusz Mazurek - https://siedlce.podlasie24.pl/kosciol/jeden-z-miliona-wspomnienia-z-wizyty-papieza-jana-pawla-ii-w-siedlcach-i-drohiczynie-20240509133700</vt:lpstr>
      <vt:lpstr>Fot.: Janusz Mazurek - https://siedlce.podlasie24.pl/kosciol/jeden-z-miliona-wspomnienia-z-wizyty-papieza-jana-pawla-ii-w-siedlcach-i-drohiczynie-20240509133700</vt:lpstr>
      <vt:lpstr>Fot. Janusz Mazurek - https://siedlce.podlasie24.pl/kosciol/jeden-z-miliona-wspomnienia-z-wizyty-papieza-jana-pawla-ii-w-siedlcach-i-drohiczynie-20240509133700</vt:lpstr>
      <vt:lpstr>https://diecezja.siedlce.pl/diecezja/sw-jan-pawel-ii-podlasiu/#&amp;gid=1&amp;pid=9</vt:lpstr>
      <vt:lpstr>https://diecezja.siedlce.pl/diecezja/sw-jan-pawel-ii-podlasiu/#&amp;gid=1&amp;pid=5</vt:lpstr>
      <vt:lpstr>https://diecezja.siedlce.pl/diecezja/sw-jan-pawel-ii-podlasiu/#&amp;gid=1&amp;pid=7</vt:lpstr>
      <vt:lpstr> </vt:lpstr>
      <vt:lpstr>https://diecezja.siedlce.pl/diecezja/sw-jan-pawel-ii-podlasiu/#&amp;gid=1&amp;pid=8</vt:lpstr>
      <vt:lpstr>https://pl.wikipedia.org/wiki/Katedra_Niepokalanego_Pocz%C4%99cia_Naj%C5%9Bwi%C4%99tszej_Maryi_Panny_w_Siedlcach</vt:lpstr>
      <vt:lpstr>https://www.lok.lukow.pl/artykul/2020,21-rocznica-wizyty-apostolskiej-swietego-jana-pawla-ii-w-siedlcach-10-czerwca-1999#zdjecie-8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Przeżyjmy to jeszcze raz…</dc:title>
  <dc:creator>Joanna Borowicz</dc:creator>
  <cp:lastModifiedBy>Joanna Borowicz</cp:lastModifiedBy>
  <cp:revision>4</cp:revision>
  <dcterms:created xsi:type="dcterms:W3CDTF">2024-05-26T13:54:57Z</dcterms:created>
  <dcterms:modified xsi:type="dcterms:W3CDTF">2024-05-27T11:43:56Z</dcterms:modified>
</cp:coreProperties>
</file>